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28"/>
  </p:notesMasterIdLst>
  <p:handoutMasterIdLst>
    <p:handoutMasterId r:id="rId29"/>
  </p:handoutMasterIdLst>
  <p:sldIdLst>
    <p:sldId id="256" r:id="rId8"/>
    <p:sldId id="336" r:id="rId9"/>
    <p:sldId id="258" r:id="rId10"/>
    <p:sldId id="335" r:id="rId11"/>
    <p:sldId id="339" r:id="rId12"/>
    <p:sldId id="340" r:id="rId13"/>
    <p:sldId id="341" r:id="rId14"/>
    <p:sldId id="337" r:id="rId15"/>
    <p:sldId id="338" r:id="rId16"/>
    <p:sldId id="342" r:id="rId17"/>
    <p:sldId id="344" r:id="rId18"/>
    <p:sldId id="345" r:id="rId19"/>
    <p:sldId id="346" r:id="rId20"/>
    <p:sldId id="347" r:id="rId21"/>
    <p:sldId id="352" r:id="rId22"/>
    <p:sldId id="348" r:id="rId23"/>
    <p:sldId id="349" r:id="rId24"/>
    <p:sldId id="350" r:id="rId25"/>
    <p:sldId id="351" r:id="rId26"/>
    <p:sldId id="324" r:id="rId27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8EC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/>
    <p:restoredTop sz="79955"/>
  </p:normalViewPr>
  <p:slideViewPr>
    <p:cSldViewPr snapToGrid="0" snapToObjects="1" showGuides="1">
      <p:cViewPr varScale="1">
        <p:scale>
          <a:sx n="121" d="100"/>
          <a:sy n="121" d="100"/>
        </p:scale>
        <p:origin x="1242" y="90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microsoft.com/office/2015/10/relationships/revisionInfo" Target="revisionInfo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presProps" Target="presProps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2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microsoft.com/office/2007/relationships/hdphoto" Target="../media/hdphoto1.wdp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26.xml"/><Relationship Id="rId7" Type="http://schemas.openxmlformats.org/officeDocument/2006/relationships/theme" Target="../theme/theme4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8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7.xml"/><Relationship Id="rId9" Type="http://schemas.microsoft.com/office/2007/relationships/hdphoto" Target="../media/hdphoto2.wdp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34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33.xml"/><Relationship Id="rId9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38.xml"/><Relationship Id="rId7" Type="http://schemas.openxmlformats.org/officeDocument/2006/relationships/theme" Target="../theme/theme6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0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39.xml"/><Relationship Id="rId9" Type="http://schemas.microsoft.com/office/2007/relationships/hdphoto" Target="../media/hdphoto3.wdp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4.xml"/><Relationship Id="rId7" Type="http://schemas.openxmlformats.org/officeDocument/2006/relationships/theme" Target="../theme/theme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3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microsoft.com/office/2007/relationships/hdphoto" Target="../media/hdphoto2.wdp"/><Relationship Id="rId5" Type="http://schemas.openxmlformats.org/officeDocument/2006/relationships/slideLayout" Target="../slideLayouts/slideLayout46.xml"/><Relationship Id="rId10" Type="http://schemas.openxmlformats.org/officeDocument/2006/relationships/image" Target="../media/image8.jpeg"/><Relationship Id="rId4" Type="http://schemas.openxmlformats.org/officeDocument/2006/relationships/slideLayout" Target="../slideLayouts/slideLayout45.xml"/><Relationship Id="rId9" Type="http://schemas.microsoft.com/office/2007/relationships/hdphoto" Target="../media/hdphoto3.wdp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&amp; temperature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428AE9-5F7A-4386-B88E-7C626BD50F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43ADAF-DEA1-4D72-B17A-D113D5454B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GPS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Manu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Manu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6" y="1898092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3" name="Rounded Rectangle 38"/>
          <p:cNvSpPr>
            <a:spLocks noChangeAspect="1"/>
          </p:cNvSpPr>
          <p:nvPr/>
        </p:nvSpPr>
        <p:spPr>
          <a:xfrm>
            <a:off x="7212957" y="253943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RSSI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12956" y="318077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133668"/>
            <a:ext cx="1494315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>
                <a:solidFill>
                  <a:srgbClr val="FFFFFF"/>
                </a:solidFill>
                <a:cs typeface="Verdana"/>
              </a:rPr>
              <a:t>WAN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141480"/>
            <a:ext cx="1494000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Physical implementation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 bwMode="auto">
          <a:xfrm>
            <a:off x="2182284" y="1071563"/>
            <a:ext cx="4709582" cy="353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KNN-Algorithm &amp; Database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07D082-B02C-4667-996A-7143B664F4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Lander/Imad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Manu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Manu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</TotalTime>
  <Words>141</Words>
  <Application>Microsoft Office PowerPoint</Application>
  <PresentationFormat>On-screen Show (16:9)</PresentationFormat>
  <Paragraphs>84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Calibri</vt:lpstr>
      <vt:lpstr>Courier New</vt:lpstr>
      <vt:lpstr>Gill Sans MT</vt:lpstr>
      <vt:lpstr>Verdana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Buildup of the project</vt:lpstr>
      <vt:lpstr>Physical implementation</vt:lpstr>
      <vt:lpstr>Backend</vt:lpstr>
      <vt:lpstr>Backend</vt:lpstr>
      <vt:lpstr>Fingerprinting </vt:lpstr>
      <vt:lpstr>Communication </vt:lpstr>
      <vt:lpstr>Communication </vt:lpstr>
      <vt:lpstr>Indoor</vt:lpstr>
      <vt:lpstr>Outdoor</vt:lpstr>
      <vt:lpstr>Outdoor</vt:lpstr>
      <vt:lpstr>Implementation</vt:lpstr>
      <vt:lpstr>Implementation</vt:lpstr>
      <vt:lpstr>Documentation</vt:lpstr>
      <vt:lpstr>Energy consumption</vt:lpstr>
      <vt:lpstr>Energy consumption</vt:lpstr>
      <vt:lpstr>Energy Consumption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Levi Mariën</cp:lastModifiedBy>
  <cp:revision>187</cp:revision>
  <dcterms:created xsi:type="dcterms:W3CDTF">2015-04-29T12:04:28Z</dcterms:created>
  <dcterms:modified xsi:type="dcterms:W3CDTF">2018-01-04T15:13:20Z</dcterms:modified>
  <cp:category/>
</cp:coreProperties>
</file>

<file path=docProps/thumbnail.jpeg>
</file>